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67" r:id="rId2"/>
    <p:sldId id="299" r:id="rId3"/>
    <p:sldId id="349" r:id="rId4"/>
    <p:sldId id="298" r:id="rId5"/>
    <p:sldId id="300" r:id="rId6"/>
    <p:sldId id="357" r:id="rId7"/>
    <p:sldId id="269" r:id="rId8"/>
    <p:sldId id="270" r:id="rId9"/>
    <p:sldId id="297" r:id="rId10"/>
    <p:sldId id="356" r:id="rId11"/>
    <p:sldId id="271" r:id="rId12"/>
    <p:sldId id="272" r:id="rId13"/>
    <p:sldId id="294" r:id="rId14"/>
    <p:sldId id="273" r:id="rId15"/>
    <p:sldId id="344" r:id="rId16"/>
    <p:sldId id="343" r:id="rId17"/>
    <p:sldId id="345" r:id="rId18"/>
    <p:sldId id="346" r:id="rId19"/>
    <p:sldId id="302" r:id="rId20"/>
    <p:sldId id="358" r:id="rId21"/>
    <p:sldId id="304" r:id="rId22"/>
    <p:sldId id="348" r:id="rId23"/>
    <p:sldId id="282" r:id="rId24"/>
    <p:sldId id="338" r:id="rId25"/>
    <p:sldId id="339" r:id="rId26"/>
    <p:sldId id="318" r:id="rId27"/>
    <p:sldId id="340" r:id="rId28"/>
    <p:sldId id="337" r:id="rId29"/>
    <p:sldId id="350" r:id="rId30"/>
    <p:sldId id="352" r:id="rId31"/>
    <p:sldId id="351" r:id="rId32"/>
    <p:sldId id="353" r:id="rId33"/>
    <p:sldId id="354" r:id="rId34"/>
    <p:sldId id="306" r:id="rId35"/>
    <p:sldId id="355" r:id="rId36"/>
    <p:sldId id="305" r:id="rId37"/>
    <p:sldId id="275" r:id="rId38"/>
    <p:sldId id="307" r:id="rId39"/>
    <p:sldId id="276" r:id="rId40"/>
    <p:sldId id="359" r:id="rId41"/>
    <p:sldId id="308" r:id="rId42"/>
    <p:sldId id="309" r:id="rId43"/>
    <p:sldId id="310" r:id="rId44"/>
    <p:sldId id="277" r:id="rId45"/>
    <p:sldId id="311" r:id="rId46"/>
    <p:sldId id="279" r:id="rId47"/>
    <p:sldId id="312" r:id="rId48"/>
    <p:sldId id="314" r:id="rId49"/>
    <p:sldId id="313" r:id="rId50"/>
    <p:sldId id="315" r:id="rId51"/>
    <p:sldId id="360" r:id="rId52"/>
    <p:sldId id="361" r:id="rId53"/>
    <p:sldId id="319" r:id="rId54"/>
    <p:sldId id="292" r:id="rId55"/>
    <p:sldId id="322" r:id="rId56"/>
    <p:sldId id="321" r:id="rId57"/>
    <p:sldId id="325" r:id="rId58"/>
    <p:sldId id="323" r:id="rId59"/>
    <p:sldId id="326" r:id="rId60"/>
    <p:sldId id="324" r:id="rId61"/>
    <p:sldId id="362" r:id="rId62"/>
    <p:sldId id="364" r:id="rId63"/>
    <p:sldId id="365" r:id="rId64"/>
    <p:sldId id="363" r:id="rId65"/>
    <p:sldId id="320" r:id="rId66"/>
    <p:sldId id="327" r:id="rId67"/>
    <p:sldId id="366" r:id="rId68"/>
    <p:sldId id="286" r:id="rId69"/>
    <p:sldId id="329" r:id="rId70"/>
    <p:sldId id="330" r:id="rId71"/>
    <p:sldId id="285" r:id="rId72"/>
    <p:sldId id="367" r:id="rId73"/>
    <p:sldId id="368" r:id="rId74"/>
    <p:sldId id="369" r:id="rId75"/>
    <p:sldId id="370" r:id="rId76"/>
    <p:sldId id="290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5" autoAdjust="0"/>
    <p:restoredTop sz="94660"/>
  </p:normalViewPr>
  <p:slideViewPr>
    <p:cSldViewPr>
      <p:cViewPr>
        <p:scale>
          <a:sx n="75" d="100"/>
          <a:sy n="75" d="100"/>
        </p:scale>
        <p:origin x="-116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5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805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reamatico.com/data_images/apple/apple-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4800"/>
            <a:ext cx="7058025" cy="60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48600" y="228600"/>
            <a:ext cx="60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96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12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0829" y="0"/>
            <a:ext cx="10610629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99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orangenarwhals.com/wp-content/uploads/2015/02/snowchar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25400"/>
            <a:ext cx="12233529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152400"/>
            <a:ext cx="453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Weather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544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152400"/>
            <a:ext cx="453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Weather</a:t>
            </a:r>
            <a:endParaRPr lang="en-US" sz="4800" dirty="0"/>
          </a:p>
        </p:txBody>
      </p:sp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4600" y="152400"/>
            <a:ext cx="4535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Weather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1143000"/>
            <a:ext cx="8559800" cy="5562600"/>
            <a:chOff x="304800" y="1143000"/>
            <a:chExt cx="8559800" cy="5562600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86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0600" y="152400"/>
            <a:ext cx="69707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Number of Faculty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3736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152400"/>
            <a:ext cx="5220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Criteria: # of Faculty</a:t>
            </a:r>
            <a:endParaRPr lang="en-US" sz="4800" dirty="0"/>
          </a:p>
        </p:txBody>
      </p:sp>
      <p:pic>
        <p:nvPicPr>
          <p:cNvPr id="9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449580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3700025" cy="240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371600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9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5933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5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00400" y="4495800"/>
            <a:ext cx="2848437" cy="2078818"/>
            <a:chOff x="3352800" y="4572000"/>
            <a:chExt cx="2848437" cy="2078818"/>
          </a:xfrm>
        </p:grpSpPr>
        <p:pic>
          <p:nvPicPr>
            <p:cNvPr id="10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562600"/>
              <a:ext cx="1934037" cy="108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5029200"/>
              <a:ext cx="1591705" cy="103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4572000"/>
              <a:ext cx="1617161" cy="121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811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trike="sngStrike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00400" y="4495800"/>
            <a:ext cx="2848437" cy="2078818"/>
            <a:chOff x="3352800" y="4572000"/>
            <a:chExt cx="2848437" cy="2078818"/>
          </a:xfrm>
        </p:grpSpPr>
        <p:pic>
          <p:nvPicPr>
            <p:cNvPr id="9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562600"/>
              <a:ext cx="1934037" cy="108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5029200"/>
              <a:ext cx="1591705" cy="1035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600" y="4572000"/>
              <a:ext cx="1617161" cy="1212871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124200" y="381000"/>
            <a:ext cx="3073400" cy="1997254"/>
            <a:chOff x="304800" y="1143000"/>
            <a:chExt cx="8559800" cy="5562600"/>
          </a:xfrm>
        </p:grpSpPr>
        <p:pic>
          <p:nvPicPr>
            <p:cNvPr id="10" name="Picture 2" descr="http://interfacelift.com/wallpaper/Dbff96b1/02173_stanfordatsunrise_2560x144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4495800" cy="2529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s://upload.wikimedia.org/wikipedia/commons/7/7f/UCBerkeleyCampus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4038600"/>
              <a:ext cx="3700025" cy="240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2590800"/>
              <a:ext cx="3759200" cy="281940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4953000" y="1143000"/>
              <a:ext cx="0" cy="556260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32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289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065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33" y="38862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5415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8100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68225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4897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5486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572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2587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3810000"/>
            <a:ext cx="316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Categorization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0400" y="2590800"/>
            <a:ext cx="195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Helvetica"/>
                <a:cs typeface="Helvetica"/>
              </a:rPr>
              <a:t>Match to</a:t>
            </a:r>
          </a:p>
          <a:p>
            <a:pPr algn="ctr"/>
            <a:r>
              <a:rPr lang="en-US" sz="3600" dirty="0" smtClean="0">
                <a:latin typeface="Helvetica"/>
                <a:cs typeface="Helvetica"/>
              </a:rPr>
              <a:t>Sample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07147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monkey?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8863" y="2667000"/>
            <a:ext cx="665759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 …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n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euron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doing </a:t>
            </a:r>
            <a:r>
              <a:rPr lang="en-US" sz="4800" b="1" dirty="0" smtClean="0">
                <a:latin typeface="Helvetica" pitchFamily="34" charset="0"/>
                <a:cs typeface="Helvetica" pitchFamily="34" charset="0"/>
              </a:rPr>
              <a:t>categorization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0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  <p:grpSp>
        <p:nvGrpSpPr>
          <p:cNvPr id="3" name="Group 2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8" name="Freeform 7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678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085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152400"/>
            <a:ext cx="617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Arup </a:t>
            </a:r>
            <a:r>
              <a:rPr lang="en-US" dirty="0" err="1" smtClean="0"/>
              <a:t>Sarma</a:t>
            </a:r>
            <a:r>
              <a:rPr lang="en-US" dirty="0" smtClean="0"/>
              <a:t>, Nick Masse, X Wang, David Freedman @ U Chicago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28600"/>
            <a:ext cx="990600" cy="1415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304800"/>
            <a:ext cx="1122947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838200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0" y="1676400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97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533397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19592264">
            <a:off x="1123145" y="3093694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8902643">
            <a:off x="3134314" y="1475321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533397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19592264">
            <a:off x="1123145" y="3093694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8902643">
            <a:off x="3134314" y="1475321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>
            <a:off x="2209800" y="4724400"/>
            <a:ext cx="1701802" cy="1701801"/>
          </a:xfrm>
          <a:prstGeom prst="rect">
            <a:avLst/>
          </a:prstGeom>
        </p:spPr>
      </p:pic>
      <p:pic>
        <p:nvPicPr>
          <p:cNvPr id="12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2099063">
            <a:off x="4444909" y="2539909"/>
            <a:ext cx="1701802" cy="1701801"/>
          </a:xfrm>
          <a:prstGeom prst="rect">
            <a:avLst/>
          </a:prstGeom>
        </p:spPr>
      </p:pic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3446709">
            <a:off x="6578509" y="3225710"/>
            <a:ext cx="1701802" cy="1701801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6934201" y="1143001"/>
            <a:ext cx="1701802" cy="1701801"/>
          </a:xfrm>
          <a:prstGeom prst="rect">
            <a:avLst/>
          </a:prstGeom>
        </p:spPr>
      </p:pic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9825003">
            <a:off x="4928513" y="4952086"/>
            <a:ext cx="1701802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4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-3810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 rot="18902643">
            <a:off x="314916" y="-1572673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4600" y="1066800"/>
            <a:ext cx="1701802" cy="1701801"/>
          </a:xfrm>
          <a:prstGeom prst="rect">
            <a:avLst/>
          </a:prstGeom>
        </p:spPr>
      </p:pic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96328">
            <a:off x="4444909" y="2539909"/>
            <a:ext cx="1701802" cy="1701801"/>
          </a:xfrm>
          <a:prstGeom prst="rect">
            <a:avLst/>
          </a:prstGeom>
        </p:spPr>
      </p:pic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344945">
            <a:off x="4765642" y="4797456"/>
            <a:ext cx="1701802" cy="17018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8690330">
            <a:off x="-1611722" y="345498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2590799" y="4419601"/>
            <a:ext cx="1701802" cy="1701801"/>
          </a:xfrm>
          <a:prstGeom prst="rect">
            <a:avLst/>
          </a:prstGeom>
        </p:spPr>
      </p:pic>
      <p:pic>
        <p:nvPicPr>
          <p:cNvPr id="18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0562792">
            <a:off x="6539013" y="3262413"/>
            <a:ext cx="1701802" cy="17018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8690330">
            <a:off x="-2297521" y="2936300"/>
            <a:ext cx="3617082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192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915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465492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562600" y="304800"/>
            <a:ext cx="2290763" cy="3186113"/>
            <a:chOff x="4800600" y="369887"/>
            <a:chExt cx="2290763" cy="3186113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8" name="Group 7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Freeform 10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9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11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14800" y="990600"/>
            <a:ext cx="1852471" cy="2576513"/>
            <a:chOff x="4800600" y="369887"/>
            <a:chExt cx="2290763" cy="3186113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2" name="Picture 2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7" name="Group 1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19" name="Freeform 1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8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8467"/>
            <a:ext cx="2448910" cy="66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3276600" y="3200400"/>
            <a:ext cx="8736067" cy="5029200"/>
            <a:chOff x="-2286000" y="3429000"/>
            <a:chExt cx="7677150" cy="4419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5400" y="3886200"/>
              <a:ext cx="6686550" cy="2533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-2286000" y="3886200"/>
              <a:ext cx="4267200" cy="3962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52600" y="3429000"/>
              <a:ext cx="762000" cy="70757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68332" y="-457200"/>
            <a:ext cx="4275668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0" y="22860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5000" y="4419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7620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29600" y="29718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9600" y="5105400"/>
            <a:ext cx="381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8" y="0"/>
            <a:ext cx="4191000" cy="45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9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  <p:pic>
        <p:nvPicPr>
          <p:cNvPr id="1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6" name="Group 15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3" name="Picture 2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8" name="Group 17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316" y="2667000"/>
            <a:ext cx="724268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 …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n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euron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doing </a:t>
            </a:r>
            <a:r>
              <a:rPr lang="en-US" sz="4800" b="1" dirty="0" smtClean="0">
                <a:latin typeface="Helvetica" pitchFamily="34" charset="0"/>
                <a:cs typeface="Helvetica" pitchFamily="34" charset="0"/>
              </a:rPr>
              <a:t>sample matching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0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7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781800" y="6204466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Sarma</a:t>
            </a:r>
            <a:r>
              <a:rPr lang="en-US" dirty="0" smtClean="0"/>
              <a:t> et al. 2016</a:t>
            </a:r>
            <a:endParaRPr lang="en-US" dirty="0"/>
          </a:p>
        </p:txBody>
      </p:sp>
      <p:pic>
        <p:nvPicPr>
          <p:cNvPr id="5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300000">
            <a:off x="1410435" y="1334236"/>
            <a:ext cx="1701802" cy="1701801"/>
          </a:xfrm>
          <a:prstGeom prst="rect">
            <a:avLst/>
          </a:prstGeom>
        </p:spPr>
      </p:pic>
      <p:pic>
        <p:nvPicPr>
          <p:cNvPr id="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1971250">
            <a:off x="1410436" y="4001236"/>
            <a:ext cx="1701802" cy="17018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828800" y="1066800"/>
            <a:ext cx="762000" cy="2133600"/>
          </a:xfrm>
          <a:prstGeom prst="straightConnector1">
            <a:avLst/>
          </a:prstGeom>
          <a:ln w="7620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77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1831937"/>
            <a:ext cx="4782207" cy="478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34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228600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2625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23961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" y="4377394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05200" y="1295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3276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52578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6400" y="414994"/>
            <a:ext cx="18288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3600"/>
            <a:ext cx="66865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924800" y="1676400"/>
            <a:ext cx="3894667" cy="30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3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647268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1800" y="1524000"/>
            <a:ext cx="10668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857821" y="5994625"/>
            <a:ext cx="838200" cy="0"/>
          </a:xfrm>
          <a:prstGeom prst="line">
            <a:avLst/>
          </a:prstGeom>
          <a:ln w="76200" cmpd="sng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24621" y="5842225"/>
            <a:ext cx="178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to Sample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857821" y="5156425"/>
            <a:ext cx="838200" cy="0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4621" y="5004025"/>
            <a:ext cx="19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to Category</a:t>
            </a:r>
            <a:endParaRPr 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220" y="4323566"/>
            <a:ext cx="1277005" cy="1400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157" y="5613624"/>
            <a:ext cx="1224542" cy="1224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-304800" y="9906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419600" y="914400"/>
            <a:ext cx="1066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67400" y="914400"/>
            <a:ext cx="28956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43000" y="838200"/>
            <a:ext cx="32766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19600" y="1752600"/>
            <a:ext cx="381000" cy="1676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1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26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53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6553200"/>
            <a:ext cx="3439510" cy="927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28800" y="-3276600"/>
            <a:ext cx="5867400" cy="3429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pic>
        <p:nvPicPr>
          <p:cNvPr id="2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819401" y="762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94400" y="-5334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4502151" y="1065159"/>
            <a:ext cx="381000" cy="298449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52600" y="2667000"/>
            <a:ext cx="58705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LIP neuron?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3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0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</a:t>
            </a:r>
          </a:p>
          <a:p>
            <a:pPr algn="ctr"/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doing this task?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793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1120" y="411480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09700" y="4203700"/>
            <a:ext cx="212750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 smtClean="0"/>
              <a:t>human</a:t>
            </a:r>
            <a:endParaRPr lang="en-US" sz="5200" b="1" dirty="0"/>
          </a:p>
        </p:txBody>
      </p:sp>
    </p:spTree>
    <p:extLst>
      <p:ext uri="{BB962C8B-B14F-4D97-AF65-F5344CB8AC3E}">
        <p14:creationId xmlns:p14="http://schemas.microsoft.com/office/powerpoint/2010/main" val="94505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04800" y="-5257800"/>
            <a:ext cx="14121848" cy="11811000"/>
            <a:chOff x="533400" y="-3886200"/>
            <a:chExt cx="12573000" cy="10515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-3886200"/>
              <a:ext cx="11506200" cy="989533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33400" y="-762000"/>
              <a:ext cx="12573000" cy="2514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943600" y="1676400"/>
              <a:ext cx="62484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63000" y="1981200"/>
              <a:ext cx="4038600" cy="4648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33"/>
            <a:ext cx="2362200" cy="2590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362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0"/>
            <a:ext cx="545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6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0"/>
            <a:ext cx="5453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6257" y="609600"/>
            <a:ext cx="367657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600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sz="4600" dirty="0" smtClean="0">
                <a:latin typeface="Helvetica"/>
                <a:cs typeface="Helvetica"/>
              </a:rPr>
              <a:t>~75% correct</a:t>
            </a:r>
            <a:endParaRPr lang="en-US" sz="4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06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2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3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51548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56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6553200"/>
            <a:ext cx="3439510" cy="927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828800" y="-3276600"/>
            <a:ext cx="5867400" cy="3429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1671" y="3665845"/>
            <a:ext cx="1852471" cy="257651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pic>
        <p:nvPicPr>
          <p:cNvPr id="2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05506" y="3780668"/>
            <a:ext cx="2540001" cy="2540000"/>
          </a:xfrm>
          <a:prstGeom prst="rect">
            <a:avLst/>
          </a:prstGeom>
        </p:spPr>
      </p:pic>
      <p:pic>
        <p:nvPicPr>
          <p:cNvPr id="2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6184900" y="3780668"/>
            <a:ext cx="2540001" cy="2540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405506" y="3745977"/>
            <a:ext cx="2602117" cy="2574691"/>
          </a:xfrm>
          <a:prstGeom prst="ellipse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184900" y="3780668"/>
            <a:ext cx="2565923" cy="2540001"/>
          </a:xfrm>
          <a:prstGeom prst="ellipse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19401" y="762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994400" y="-533400"/>
            <a:ext cx="381000" cy="264552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>
            <a:off x="4502151" y="1065159"/>
            <a:ext cx="381000" cy="298449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7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932570">
            <a:off x="2057399" y="838202"/>
            <a:ext cx="510540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7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37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21200" y="990600"/>
            <a:ext cx="5842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4495800" y="990600"/>
            <a:ext cx="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521200" y="990600"/>
            <a:ext cx="1270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21200" y="990600"/>
            <a:ext cx="584200" cy="464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495800" y="762000"/>
            <a:ext cx="317500" cy="571500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5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953000" y="4419600"/>
            <a:ext cx="205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14800" y="4876800"/>
            <a:ext cx="27432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4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2667000"/>
            <a:ext cx="2819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953000" y="4419600"/>
            <a:ext cx="205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14800" y="4876800"/>
            <a:ext cx="27432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0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81000" y="1447800"/>
            <a:ext cx="7493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590800" y="2667000"/>
            <a:ext cx="2819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00800" y="6324600"/>
            <a:ext cx="2487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Birman &amp; Gardner, </a:t>
            </a:r>
            <a:r>
              <a:rPr lang="en-US" sz="1200" i="1" dirty="0" smtClean="0"/>
              <a:t>Nat </a:t>
            </a:r>
            <a:r>
              <a:rPr lang="en-US" sz="1200" i="1" dirty="0" err="1" smtClean="0"/>
              <a:t>Neuro</a:t>
            </a:r>
            <a:r>
              <a:rPr lang="en-US" sz="1200" i="1" dirty="0"/>
              <a:t> </a:t>
            </a:r>
            <a:r>
              <a:rPr lang="en-US" sz="1200" dirty="0" smtClean="0"/>
              <a:t>(2015)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884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152400"/>
            <a:ext cx="5105400" cy="533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82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362200" y="4495800"/>
            <a:ext cx="5257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4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34848"/>
            <a:ext cx="7827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What is it like to be a monkey?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642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49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43400" y="1219200"/>
            <a:ext cx="4572000" cy="3752850"/>
            <a:chOff x="4343400" y="1219200"/>
            <a:chExt cx="4572000" cy="3752850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400" y="-76200"/>
            <a:ext cx="5400317" cy="5638800"/>
            <a:chOff x="25400" y="-76200"/>
            <a:chExt cx="5400317" cy="56388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95660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71120" y="411480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9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611267" y="3784600"/>
            <a:ext cx="2606317" cy="2721413"/>
            <a:chOff x="25400" y="-76200"/>
            <a:chExt cx="5400317" cy="563880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4" y="660571"/>
              <a:ext cx="5370003" cy="490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25400" y="-76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90800" y="1143000"/>
              <a:ext cx="1752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638800" y="3733800"/>
            <a:ext cx="3505200" cy="2877185"/>
            <a:chOff x="4343400" y="1219200"/>
            <a:chExt cx="4572000" cy="375285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1295400"/>
              <a:ext cx="4267200" cy="3676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4343400" y="1219200"/>
              <a:ext cx="7366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0"/>
            <a:ext cx="8534400" cy="28194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49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2971800" cy="325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3878712" cy="216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12" y="4127500"/>
            <a:ext cx="23022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upload.wikimedia.org/wikipedia/commons/7/7f/UCBerkeleyCampu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2" y="5422900"/>
            <a:ext cx="1947425" cy="12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24" y="4686300"/>
            <a:ext cx="2235200" cy="167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9793" y="2667000"/>
            <a:ext cx="67970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a</a:t>
            </a: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monkey doing this task?</a:t>
            </a:r>
            <a:endParaRPr lang="en-US" sz="4800" dirty="0" smtClean="0">
              <a:latin typeface="Helvetica" pitchFamily="34" charset="0"/>
              <a:cs typeface="Helvetica" pitchFamily="34" charset="0"/>
            </a:endParaRPr>
          </a:p>
          <a:p>
            <a:pPr algn="ctr"/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16400"/>
            <a:ext cx="2625814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56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1000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6337" y="2057400"/>
            <a:ext cx="28562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Thank you!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80" y="4255923"/>
            <a:ext cx="1341120" cy="1915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953000"/>
            <a:ext cx="1536700" cy="1668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276600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343400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2746" y="6248400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5029200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667000"/>
            <a:ext cx="85325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What is it like to be a </a:t>
            </a:r>
            <a:r>
              <a:rPr lang="en-US" sz="4800" strike="sngStrike" dirty="0" smtClean="0">
                <a:latin typeface="Helvetica" pitchFamily="34" charset="0"/>
                <a:cs typeface="Helvetica" pitchFamily="34" charset="0"/>
              </a:rPr>
              <a:t>monkey</a:t>
            </a:r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?</a:t>
            </a:r>
          </a:p>
          <a:p>
            <a:r>
              <a:rPr lang="en-US" sz="4800" dirty="0" smtClean="0">
                <a:latin typeface="Helvetica" pitchFamily="34" charset="0"/>
                <a:cs typeface="Helvetica" pitchFamily="34" charset="0"/>
              </a:rPr>
              <a:t>                   </a:t>
            </a:r>
            <a:endParaRPr lang="en-US" sz="48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3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Helvetica" pitchFamily="34" charset="0"/>
                <a:cs typeface="Helvetica" pitchFamily="34" charset="0"/>
              </a:rPr>
              <a:t>prospective student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5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-1"/>
            <a:ext cx="12344400" cy="688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62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0742230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11094</TotalTime>
  <Words>419</Words>
  <Application>Microsoft Office PowerPoint</Application>
  <PresentationFormat>On-screen Show (4:3)</PresentationFormat>
  <Paragraphs>99</Paragraphs>
  <Slides>76</Slides>
  <Notes>2</Notes>
  <HiddenSlides>0</HiddenSlides>
  <MMClips>24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DB</cp:lastModifiedBy>
  <cp:revision>147</cp:revision>
  <dcterms:created xsi:type="dcterms:W3CDTF">2016-02-09T18:39:14Z</dcterms:created>
  <dcterms:modified xsi:type="dcterms:W3CDTF">2016-02-18T07:52:14Z</dcterms:modified>
</cp:coreProperties>
</file>